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870" y="2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>
                <a:solidFill>
                  <a:srgbClr val="FFFF00"/>
                </a:solidFill>
              </a:rPr>
              <a:t>- UNION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24842</TotalTime>
  <Words>1551</Words>
  <Application>Microsoft Office PowerPoint</Application>
  <PresentationFormat>Widescreen</PresentationFormat>
  <Paragraphs>210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80</cp:revision>
  <dcterms:created xsi:type="dcterms:W3CDTF">2023-12-11T01:29:04Z</dcterms:created>
  <dcterms:modified xsi:type="dcterms:W3CDTF">2024-09-29T09:27:39Z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